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Meet PowerPoint2Vid. Drop in a slide deck, and get back a narrated, animated explainer video, made right in your browser.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 already wrote the story. It lives in your slides and your speaker notes. But recording a video by hand takes hours. There is a faster 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Add your deck. Pick a narrator. Choose a video style, from minimal cinematic to this keynote look. Then export. Your speaker notes become the 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Everything runs in your browser. Nothing is uploaded, so your slides never leave your device. There is no watermark.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Try it with your own deck. Head to powerpoint2vid.com and turn your slides into a video in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411480"/>
            <a:ext cx="384048" cy="384048"/>
          </a:xfrm>
          <a:prstGeom prst="roundRect">
            <a:avLst>
              <a:gd name="adj" fmla="val 23809"/>
            </a:avLst>
          </a:prstGeom>
          <a:solidFill>
            <a:srgbClr val="6D4A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Isosceles Triangle 2"/>
          <p:cNvSpPr/>
          <p:nvPr/>
        </p:nvSpPr>
        <p:spPr>
          <a:xfrm rot="5400000">
            <a:off x="676656" y="521207"/>
            <a:ext cx="155448" cy="164592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411480"/>
            <a:ext cx="36576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0E1330"/>
                </a:solidFill>
                <a:latin typeface="Inter"/>
              </a:rPr>
              <a:t>PowerPoint</a:t>
            </a:r>
            <a:r>
              <a:rPr sz="1800" b="1">
                <a:solidFill>
                  <a:srgbClr val="6D4AFF"/>
                </a:solidFill>
                <a:latin typeface="Inter"/>
              </a:rPr>
              <a:t>2Vid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70248" y="1600200"/>
            <a:ext cx="3657600" cy="420624"/>
          </a:xfrm>
          <a:prstGeom prst="roundRect">
            <a:avLst>
              <a:gd name="adj" fmla="val 50000"/>
            </a:avLst>
          </a:prstGeom>
          <a:solidFill>
            <a:srgbClr val="EFEDF8"/>
          </a:solidFill>
          <a:ln w="15875">
            <a:solidFill>
              <a:srgbClr val="E1DEF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70248" y="1600200"/>
            <a:ext cx="365760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6D4AFF"/>
                </a:solidFill>
                <a:latin typeface="Inter"/>
              </a:rPr>
              <a:t>PRIVATE · ONLINE · NO UPLOAD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2286000"/>
            <a:ext cx="9994392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sz="6600" b="1">
                <a:solidFill>
                  <a:srgbClr val="0E1330"/>
                </a:solidFill>
                <a:latin typeface="Inter"/>
              </a:rPr>
              <a:t>PowerPoint to video,</a:t>
            </a:r>
          </a:p>
          <a:p>
            <a:pPr algn="ctr">
              <a:lnSpc>
                <a:spcPct val="95000"/>
              </a:lnSpc>
            </a:pPr>
            <a:r>
              <a:rPr sz="6600" b="1">
                <a:solidFill>
                  <a:srgbClr val="6D4AFF"/>
                </a:solidFill>
                <a:latin typeface="Inter"/>
              </a:rPr>
              <a:t>narrated.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4572000"/>
            <a:ext cx="816559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600" b="0">
                <a:solidFill>
                  <a:srgbClr val="5B6190"/>
                </a:solidFill>
                <a:latin typeface="Inter"/>
              </a:rPr>
              <a:t>Turn any slide deck into a styled explainer video.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84648" y="5440680"/>
            <a:ext cx="1828800" cy="82296"/>
          </a:xfrm>
          <a:prstGeom prst="roundRect">
            <a:avLst>
              <a:gd name="adj" fmla="val 50000"/>
            </a:avLst>
          </a:prstGeom>
          <a:solidFill>
            <a:srgbClr val="FF6B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B6190"/>
                </a:solidFill>
                <a:latin typeface="Inter"/>
              </a:rPr>
              <a:t>powerpoint2vid.com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98480" y="6355080"/>
            <a:ext cx="960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>
                <a:solidFill>
                  <a:srgbClr val="5B6190"/>
                </a:solidFill>
                <a:latin typeface="Inter"/>
              </a:rPr>
              <a:t>1 /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411480"/>
            <a:ext cx="384048" cy="384048"/>
          </a:xfrm>
          <a:prstGeom prst="roundRect">
            <a:avLst>
              <a:gd name="adj" fmla="val 23809"/>
            </a:avLst>
          </a:prstGeom>
          <a:solidFill>
            <a:srgbClr val="6D4A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Isosceles Triangle 2"/>
          <p:cNvSpPr/>
          <p:nvPr/>
        </p:nvSpPr>
        <p:spPr>
          <a:xfrm rot="5400000">
            <a:off x="676656" y="521207"/>
            <a:ext cx="155448" cy="164592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411480"/>
            <a:ext cx="36576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0E1330"/>
                </a:solidFill>
                <a:latin typeface="Inter"/>
              </a:rPr>
              <a:t>PowerPoint</a:t>
            </a:r>
            <a:r>
              <a:rPr sz="1800" b="1">
                <a:solidFill>
                  <a:srgbClr val="6D4AFF"/>
                </a:solidFill>
                <a:latin typeface="Inter"/>
              </a:rPr>
              <a:t>2Vid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400" b="1">
                <a:solidFill>
                  <a:srgbClr val="0E1330"/>
                </a:solidFill>
                <a:latin typeface="Inter"/>
              </a:rPr>
              <a:t>Slides are easy. Videos are slow.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468880"/>
            <a:ext cx="11091672" cy="1078992"/>
          </a:xfrm>
          <a:prstGeom prst="roundRect">
            <a:avLst>
              <a:gd name="adj" fmla="val 16949"/>
            </a:avLst>
          </a:prstGeom>
          <a:solidFill>
            <a:srgbClr val="FFFFFF"/>
          </a:solidFill>
          <a:ln w="15875">
            <a:solidFill>
              <a:srgbClr val="E1DEF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48640" y="2670048"/>
            <a:ext cx="82296" cy="676656"/>
          </a:xfrm>
          <a:prstGeom prst="roundRect">
            <a:avLst>
              <a:gd name="adj" fmla="val 44444"/>
            </a:avLst>
          </a:prstGeom>
          <a:solidFill>
            <a:srgbClr val="6D4A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624328"/>
            <a:ext cx="10332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0E1330"/>
                </a:solidFill>
                <a:latin typeface="Inter"/>
              </a:rPr>
              <a:t>You already wrote the story.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072384"/>
            <a:ext cx="10332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>
                <a:solidFill>
                  <a:srgbClr val="5B6190"/>
                </a:solidFill>
                <a:latin typeface="Inter"/>
              </a:rPr>
              <a:t>Your deck and speaker notes hold every word.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730752"/>
            <a:ext cx="11091672" cy="1078992"/>
          </a:xfrm>
          <a:prstGeom prst="roundRect">
            <a:avLst>
              <a:gd name="adj" fmla="val 16949"/>
            </a:avLst>
          </a:prstGeom>
          <a:solidFill>
            <a:srgbClr val="FFFFFF"/>
          </a:solidFill>
          <a:ln w="15875">
            <a:solidFill>
              <a:srgbClr val="E1DEF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48640" y="3931920"/>
            <a:ext cx="82296" cy="676656"/>
          </a:xfrm>
          <a:prstGeom prst="roundRect">
            <a:avLst>
              <a:gd name="adj" fmla="val 44444"/>
            </a:avLst>
          </a:prstGeom>
          <a:solidFill>
            <a:srgbClr val="6D4A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3886200"/>
            <a:ext cx="10332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0E1330"/>
                </a:solidFill>
                <a:latin typeface="Inter"/>
              </a:rPr>
              <a:t>Recording it takes hours.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4334256"/>
            <a:ext cx="10332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>
                <a:solidFill>
                  <a:srgbClr val="5B6190"/>
                </a:solidFill>
                <a:latin typeface="Inter"/>
              </a:rPr>
              <a:t>Voiceovers, retakes, screen capture, editing.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992624"/>
            <a:ext cx="11091672" cy="1078992"/>
          </a:xfrm>
          <a:prstGeom prst="roundRect">
            <a:avLst>
              <a:gd name="adj" fmla="val 16949"/>
            </a:avLst>
          </a:prstGeom>
          <a:solidFill>
            <a:srgbClr val="FFFFFF"/>
          </a:solidFill>
          <a:ln w="15875">
            <a:solidFill>
              <a:srgbClr val="E1DEF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48640" y="5193792"/>
            <a:ext cx="82296" cy="676656"/>
          </a:xfrm>
          <a:prstGeom prst="roundRect">
            <a:avLst>
              <a:gd name="adj" fmla="val 44444"/>
            </a:avLst>
          </a:prstGeom>
          <a:solidFill>
            <a:srgbClr val="6D4A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5148072"/>
            <a:ext cx="10332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0E1330"/>
                </a:solidFill>
                <a:latin typeface="Inter"/>
              </a:rPr>
              <a:t>There is a faster way.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5596128"/>
            <a:ext cx="10332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>
                <a:solidFill>
                  <a:srgbClr val="5B6190"/>
                </a:solidFill>
                <a:latin typeface="Inter"/>
              </a:rPr>
              <a:t>Let the deck narrate itself.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B6190"/>
                </a:solidFill>
                <a:latin typeface="Inter"/>
              </a:rPr>
              <a:t>powerpoint2vid.com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98480" y="6355080"/>
            <a:ext cx="960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>
                <a:solidFill>
                  <a:srgbClr val="5B6190"/>
                </a:solidFill>
                <a:latin typeface="Inter"/>
              </a:rPr>
              <a:t>2 / 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411480"/>
            <a:ext cx="384048" cy="384048"/>
          </a:xfrm>
          <a:prstGeom prst="roundRect">
            <a:avLst>
              <a:gd name="adj" fmla="val 23809"/>
            </a:avLst>
          </a:prstGeom>
          <a:solidFill>
            <a:srgbClr val="6D4A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Isosceles Triangle 2"/>
          <p:cNvSpPr/>
          <p:nvPr/>
        </p:nvSpPr>
        <p:spPr>
          <a:xfrm rot="5400000">
            <a:off x="676656" y="521207"/>
            <a:ext cx="155448" cy="164592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411480"/>
            <a:ext cx="36576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0E1330"/>
                </a:solidFill>
                <a:latin typeface="Inter"/>
              </a:rPr>
              <a:t>PowerPoint</a:t>
            </a:r>
            <a:r>
              <a:rPr sz="1800" b="1">
                <a:solidFill>
                  <a:srgbClr val="6D4AFF"/>
                </a:solidFill>
                <a:latin typeface="Inter"/>
              </a:rPr>
              <a:t>2Vid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400" b="1">
                <a:solidFill>
                  <a:srgbClr val="0E1330"/>
                </a:solidFill>
                <a:latin typeface="Inter"/>
              </a:rPr>
              <a:t>Four steps to a finished video.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651760"/>
            <a:ext cx="2578608" cy="2834640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15875">
            <a:solidFill>
              <a:srgbClr val="E1DEF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68680" y="3017520"/>
            <a:ext cx="566928" cy="566928"/>
          </a:xfrm>
          <a:prstGeom prst="ellipse">
            <a:avLst/>
          </a:prstGeom>
          <a:solidFill>
            <a:srgbClr val="6D4A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3017520"/>
            <a:ext cx="566928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Inter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840480"/>
            <a:ext cx="193852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0E1330"/>
                </a:solidFill>
                <a:latin typeface="Inter"/>
              </a:rPr>
              <a:t>Add your deck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663440"/>
            <a:ext cx="193852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5B6190"/>
                </a:solidFill>
                <a:latin typeface="Inter"/>
              </a:rPr>
              <a:t>Drop in a .pptx or Google Slides.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79" y="2651760"/>
            <a:ext cx="2578608" cy="2834640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15875">
            <a:solidFill>
              <a:srgbClr val="E1DEF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703320" y="3017520"/>
            <a:ext cx="566928" cy="566928"/>
          </a:xfrm>
          <a:prstGeom prst="ellipse">
            <a:avLst/>
          </a:prstGeom>
          <a:solidFill>
            <a:srgbClr val="6D4A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703320" y="3017520"/>
            <a:ext cx="566928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Inter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3320" y="3840480"/>
            <a:ext cx="193852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0E1330"/>
                </a:solidFill>
                <a:latin typeface="Inter"/>
              </a:rPr>
              <a:t>Pick a voice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4663440"/>
            <a:ext cx="193852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5B6190"/>
                </a:solidFill>
                <a:latin typeface="Inter"/>
              </a:rPr>
              <a:t>Narrator, speed and captions.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19" y="2651760"/>
            <a:ext cx="2578608" cy="2834640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15875">
            <a:solidFill>
              <a:srgbClr val="E1DEF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537959" y="3017520"/>
            <a:ext cx="566928" cy="566928"/>
          </a:xfrm>
          <a:prstGeom prst="ellipse">
            <a:avLst/>
          </a:prstGeom>
          <a:solidFill>
            <a:srgbClr val="6D4A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37959" y="3017520"/>
            <a:ext cx="566928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Inter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59" y="3840480"/>
            <a:ext cx="193852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0E1330"/>
                </a:solidFill>
                <a:latin typeface="Inter"/>
              </a:rPr>
              <a:t>Choose a style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59" y="4663440"/>
            <a:ext cx="193852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5B6190"/>
                </a:solidFill>
                <a:latin typeface="Inter"/>
              </a:rPr>
              <a:t>Cinematic, keynote, kinetic and more.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052559" y="2651760"/>
            <a:ext cx="2578608" cy="2834640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15875">
            <a:solidFill>
              <a:srgbClr val="E1DEF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372599" y="3017520"/>
            <a:ext cx="566928" cy="566928"/>
          </a:xfrm>
          <a:prstGeom prst="ellipse">
            <a:avLst/>
          </a:prstGeom>
          <a:solidFill>
            <a:srgbClr val="6D4A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72599" y="3017520"/>
            <a:ext cx="566928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Inter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72599" y="3840480"/>
            <a:ext cx="193852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0E1330"/>
                </a:solidFill>
                <a:latin typeface="Inter"/>
              </a:rPr>
              <a:t>Export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72599" y="4663440"/>
            <a:ext cx="193852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5B6190"/>
                </a:solidFill>
                <a:latin typeface="Inter"/>
              </a:rPr>
              <a:t>Download the finished video.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B6190"/>
                </a:solidFill>
                <a:latin typeface="Inter"/>
              </a:rPr>
              <a:t>powerpoint2vid.com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98480" y="6355080"/>
            <a:ext cx="960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>
                <a:solidFill>
                  <a:srgbClr val="5B6190"/>
                </a:solidFill>
                <a:latin typeface="Inter"/>
              </a:rPr>
              <a:t>3 / 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411480"/>
            <a:ext cx="384048" cy="384048"/>
          </a:xfrm>
          <a:prstGeom prst="roundRect">
            <a:avLst>
              <a:gd name="adj" fmla="val 23809"/>
            </a:avLst>
          </a:prstGeom>
          <a:solidFill>
            <a:srgbClr val="6D4A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Isosceles Triangle 2"/>
          <p:cNvSpPr/>
          <p:nvPr/>
        </p:nvSpPr>
        <p:spPr>
          <a:xfrm rot="5400000">
            <a:off x="676656" y="521207"/>
            <a:ext cx="155448" cy="164592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411480"/>
            <a:ext cx="36576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0E1330"/>
                </a:solidFill>
                <a:latin typeface="Inter"/>
              </a:rPr>
              <a:t>PowerPoint</a:t>
            </a:r>
            <a:r>
              <a:rPr sz="1800" b="1">
                <a:solidFill>
                  <a:srgbClr val="6D4AFF"/>
                </a:solidFill>
                <a:latin typeface="Inter"/>
              </a:rPr>
              <a:t>2Vid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400" b="1">
                <a:solidFill>
                  <a:srgbClr val="0E1330"/>
                </a:solidFill>
                <a:latin typeface="Inter"/>
              </a:rPr>
              <a:t>Private by design.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468880"/>
            <a:ext cx="5431536" cy="1325880"/>
          </a:xfrm>
          <a:prstGeom prst="roundRect">
            <a:avLst>
              <a:gd name="adj" fmla="val 17241"/>
            </a:avLst>
          </a:prstGeom>
          <a:solidFill>
            <a:srgbClr val="FFFFFF"/>
          </a:solidFill>
          <a:ln w="15875">
            <a:solidFill>
              <a:srgbClr val="E1DEF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" y="2834640"/>
            <a:ext cx="594360" cy="594360"/>
          </a:xfrm>
          <a:prstGeom prst="ellipse">
            <a:avLst/>
          </a:prstGeom>
          <a:solidFill>
            <a:srgbClr val="1FBF8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834640"/>
            <a:ext cx="59436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Inter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2468880"/>
            <a:ext cx="3877056" cy="13258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600" b="1">
                <a:solidFill>
                  <a:srgbClr val="0E1330"/>
                </a:solidFill>
                <a:latin typeface="Inter"/>
              </a:rPr>
              <a:t>Runs in your browser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2468880"/>
            <a:ext cx="5431536" cy="1325880"/>
          </a:xfrm>
          <a:prstGeom prst="roundRect">
            <a:avLst>
              <a:gd name="adj" fmla="val 17241"/>
            </a:avLst>
          </a:prstGeom>
          <a:solidFill>
            <a:srgbClr val="FFFFFF"/>
          </a:solidFill>
          <a:ln w="15875">
            <a:solidFill>
              <a:srgbClr val="E1DEF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20256" y="2834640"/>
            <a:ext cx="594360" cy="594360"/>
          </a:xfrm>
          <a:prstGeom prst="ellipse">
            <a:avLst/>
          </a:prstGeom>
          <a:solidFill>
            <a:srgbClr val="1FBF8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20256" y="2834640"/>
            <a:ext cx="59436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Inter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88936" y="2468880"/>
            <a:ext cx="3877056" cy="13258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600" b="1">
                <a:solidFill>
                  <a:srgbClr val="0E1330"/>
                </a:solidFill>
                <a:latin typeface="Inter"/>
              </a:rPr>
              <a:t>Nothing is uploaded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023360"/>
            <a:ext cx="5431536" cy="1325880"/>
          </a:xfrm>
          <a:prstGeom prst="roundRect">
            <a:avLst>
              <a:gd name="adj" fmla="val 17241"/>
            </a:avLst>
          </a:prstGeom>
          <a:solidFill>
            <a:srgbClr val="FFFFFF"/>
          </a:solidFill>
          <a:ln w="15875">
            <a:solidFill>
              <a:srgbClr val="E1DEF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0120" y="4389120"/>
            <a:ext cx="594360" cy="594360"/>
          </a:xfrm>
          <a:prstGeom prst="ellipse">
            <a:avLst/>
          </a:prstGeom>
          <a:solidFill>
            <a:srgbClr val="1FBF8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4389120"/>
            <a:ext cx="59436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Inter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4023360"/>
            <a:ext cx="3877056" cy="13258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600" b="1">
                <a:solidFill>
                  <a:srgbClr val="0E1330"/>
                </a:solidFill>
                <a:latin typeface="Inter"/>
              </a:rPr>
              <a:t>No watermark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B6190"/>
                </a:solidFill>
                <a:latin typeface="Inter"/>
              </a:rPr>
              <a:t>powerpoint2vid.com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98480" y="6355080"/>
            <a:ext cx="960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>
                <a:solidFill>
                  <a:srgbClr val="5B6190"/>
                </a:solidFill>
                <a:latin typeface="Inter"/>
              </a:rPr>
              <a:t>4 /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411480"/>
            <a:ext cx="384048" cy="384048"/>
          </a:xfrm>
          <a:prstGeom prst="roundRect">
            <a:avLst>
              <a:gd name="adj" fmla="val 23809"/>
            </a:avLst>
          </a:prstGeom>
          <a:solidFill>
            <a:srgbClr val="6D4A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Isosceles Triangle 2"/>
          <p:cNvSpPr/>
          <p:nvPr/>
        </p:nvSpPr>
        <p:spPr>
          <a:xfrm rot="5400000">
            <a:off x="676656" y="521207"/>
            <a:ext cx="155448" cy="164592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4128" y="411480"/>
            <a:ext cx="36576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0E1330"/>
                </a:solidFill>
                <a:latin typeface="Inter"/>
              </a:rPr>
              <a:t>PowerPoint</a:t>
            </a:r>
            <a:r>
              <a:rPr sz="1800" b="1">
                <a:solidFill>
                  <a:srgbClr val="6D4AFF"/>
                </a:solidFill>
                <a:latin typeface="Inter"/>
              </a:rPr>
              <a:t>2Vid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011680"/>
            <a:ext cx="9994392" cy="1463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6000" b="1">
                <a:solidFill>
                  <a:srgbClr val="0E1330"/>
                </a:solidFill>
                <a:latin typeface="Inter"/>
              </a:rPr>
              <a:t>Try it with your own deck.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13048" y="3840480"/>
            <a:ext cx="4572000" cy="731520"/>
          </a:xfrm>
          <a:prstGeom prst="roundRect">
            <a:avLst>
              <a:gd name="adj" fmla="val 50000"/>
            </a:avLst>
          </a:prstGeom>
          <a:solidFill>
            <a:srgbClr val="FF6B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813048" y="3840480"/>
            <a:ext cx="457200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Inter"/>
              </a:rPr>
              <a:t>Convert PowerPoint to video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4937760"/>
            <a:ext cx="816559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400" b="1">
                <a:solidFill>
                  <a:srgbClr val="6D4AFF"/>
                </a:solidFill>
                <a:latin typeface="Inter"/>
              </a:rPr>
              <a:t>powerpoint2vid.com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B6190"/>
                </a:solidFill>
                <a:latin typeface="Inter"/>
              </a:rPr>
              <a:t>powerpoint2vid.com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6355080"/>
            <a:ext cx="960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>
                <a:solidFill>
                  <a:srgbClr val="5B6190"/>
                </a:solidFill>
                <a:latin typeface="Inter"/>
              </a:rPr>
              <a:t>5 /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